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6" r:id="rId3"/>
    <p:sldId id="257" r:id="rId4"/>
    <p:sldId id="277" r:id="rId5"/>
    <p:sldId id="278" r:id="rId6"/>
    <p:sldId id="279" r:id="rId7"/>
    <p:sldId id="280" r:id="rId8"/>
    <p:sldId id="281" r:id="rId9"/>
    <p:sldId id="282" r:id="rId10"/>
    <p:sldId id="283" r:id="rId11"/>
    <p:sldId id="284" r:id="rId12"/>
    <p:sldId id="285" r:id="rId13"/>
    <p:sldId id="286" r:id="rId14"/>
    <p:sldId id="287" r:id="rId15"/>
    <p:sldId id="288" r:id="rId16"/>
    <p:sldId id="289" r:id="rId17"/>
    <p:sldId id="290" r:id="rId18"/>
    <p:sldId id="291" r:id="rId19"/>
    <p:sldId id="292" r:id="rId20"/>
    <p:sldId id="293" r:id="rId21"/>
    <p:sldId id="294" r:id="rId22"/>
    <p:sldId id="295" r:id="rId23"/>
    <p:sldId id="296" r:id="rId24"/>
    <p:sldId id="297" r:id="rId25"/>
    <p:sldId id="298" r:id="rId26"/>
    <p:sldId id="299" r:id="rId27"/>
    <p:sldId id="300" r:id="rId28"/>
    <p:sldId id="301" r:id="rId29"/>
    <p:sldId id="302" r:id="rId30"/>
    <p:sldId id="30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952"/>
  </p:normalViewPr>
  <p:slideViewPr>
    <p:cSldViewPr snapToGrid="0" snapToObjects="1">
      <p:cViewPr varScale="1">
        <p:scale>
          <a:sx n="116" d="100"/>
          <a:sy n="116" d="100"/>
        </p:scale>
        <p:origin x="4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B643F-D0F7-FC4A-B8C9-12E42FCA5B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B60B1C-55AD-A74D-8040-6C411BC922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80E1AD-E4EA-E94C-BD08-8308F6EB4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B9D18-B6B5-654F-B64F-E359E71E3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5A6F4E-6740-3242-89CC-7B279502C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989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9A4A2-51ED-4F49-983E-34C167273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03E334-7D8F-E640-AD22-A179D57875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31A116-5677-B149-AC58-5619AE415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EA3AD2-59A8-CD4E-BE4B-8C6E954AD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9195CE-D8EC-1E42-9347-F7EC69BD3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922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397BC8-80F3-B243-916A-B4C6C5135E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107344-6951-DD49-845F-22234AC59A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14B7E-85F0-DC45-A551-DC48AF729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E590FC-6318-ED43-ACC8-28C5AD4F4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BA76DA-3458-674A-9D7E-AD3C000D2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584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48B3A-1B27-7442-A599-5AB1B4C23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7F3C7-DB29-F74C-B6F4-D6755E3B8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D8592-65A1-CF44-BAB3-B279C7C8B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88DF78-C20E-4E4E-AD4C-BE4F7D7DC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A3AC84-684F-D842-ACBA-B0A802DFA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240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DD83D-6953-C64B-8E69-AF8782C6C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0B6076-F4C0-104B-B611-734D31F95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24E99E-3540-604B-AF9B-132882AF4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7C07E-5919-3345-B29D-1842EC60A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7D5209-38D0-914E-B7C4-085D212ED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504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74D76-3106-EF4E-B6A2-B2FFDA58E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FE276-FEA3-8048-9D29-5C49CB414E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AD42FF-0C57-0D48-9F89-69D87C61E5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849515-EAD8-0245-AB5F-E7D82C509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8608AE-2268-3B4B-8A1E-BE0B1781B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13686F-20DB-3740-9BFF-0A4EABC1D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96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5F5D4-E459-1C47-BB9E-9D7D17C16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2BC1A0-0EC9-7148-B784-B461073766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BF38E8-569B-E64C-B506-B32FF6C741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0DE603-5392-9C42-85F9-D7FE1D2EEA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F14D0C-B63A-C247-BD28-E532FF8DE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D0E248-2C8E-5A41-AE5D-5D6B3A997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814492-89B1-DF4C-AB33-C377E01A5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E71611-0D25-3D44-A19F-A61815E9B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585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02EBE-86B6-DD43-A475-9ADD8A181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0B3FB8-D275-E042-A491-488FB5AB3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D66301-446D-0043-9DC7-828F4A8CB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CDDD15-C040-C349-A62D-7E1677CEE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45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759A08-F1A9-364A-934B-879B0F073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495027-0CBC-8A4E-A86F-E510F020E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FAA5AB-3B17-CC4E-AA80-9FB88C052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829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D7A9C-CA52-EA45-8ABB-09C1795E7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9E566-6D5B-384C-870F-5DD34C496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A5BF5-2995-B446-81C8-42F10664D2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3ABA60-37A4-4444-A35B-DE7356984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4B31A3-3BB4-8947-B69A-C6EDFE957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52201A-9B27-BB4E-B200-59829FF3A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676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931B7-961F-4843-9184-24835CF38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33AB49-40CF-3947-87D6-387BB8E09A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09B7DF-D946-5B43-9115-E92BDA40B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189369-DC91-F443-93B3-52756ED76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D3E801-EF90-7644-A07B-669A2D363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7F578-81D2-9844-B105-0E43F964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783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22B324-CBB0-774A-9B10-201F1F881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4D57FE-EA35-0840-BFF3-AEF144CDFF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8B27F-6FCF-CF42-BFE0-3C17001117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3BB62-A965-DF43-8280-3075EDCB4B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BA5BD-5E68-2B43-A805-ADA777AA27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069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49E5E-5872-1F42-AF59-FDB156CF6A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mining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399EFA-180C-E64D-A578-FD7908F017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ref</a:t>
            </a:r>
          </a:p>
        </p:txBody>
      </p:sp>
    </p:spTree>
    <p:extLst>
      <p:ext uri="{BB962C8B-B14F-4D97-AF65-F5344CB8AC3E}">
        <p14:creationId xmlns:p14="http://schemas.microsoft.com/office/powerpoint/2010/main" val="2890186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77C4E-BA2E-F145-A0EC-71DDC32BF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7B307-DC53-EC4C-8D7E-CA4BE47E0B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7F83B2-0667-3847-9A51-0240D290F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682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8B579-69CC-ED4B-9564-519F627D8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74104-CE00-F34B-99BB-8943B9FF6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6E1866-5FAC-1B41-BFD2-01C30E3C6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064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43EE9-93F2-064D-B870-1998824E0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F00AD-E3C7-7F4B-96B1-B46261DACF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23113C-B5BE-974A-8E50-C1EC07607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338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0331A-E123-384D-AC34-9D85C3657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F6199-386C-F144-A448-0FCB91940C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A3B026-7B3D-6348-9A8B-D97C2ED3C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2716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3776F-F120-3D43-9957-FA0E4E3BD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18A37-49A1-714C-91FC-32C131549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1EF2D0-8998-7C45-9120-6E451B962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6531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BEC6A-96A9-C840-A615-0898227AA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29F98-F496-894D-B5FE-C1BF50F0B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F50DCE-EC72-5B41-AE31-C4CDC6DB1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9412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A5486-3D29-D84F-BC20-147D7F629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17FE8-6432-FD4B-BBD5-1D9BAC245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CEFDEC-666F-A94F-B739-FDEC8CD85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2635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C42EB-DFC7-A84D-BD72-88BFFD70D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59F48C-5AD6-EE46-834A-1B86311F6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8A6C6C-5755-C344-AA72-205340DAD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3156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AF5F2-2350-DF4B-88F1-96E7B8037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E0A8F-6816-F745-B679-E4FEBD8EDA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23B4E5-1749-1543-BF5E-B00D3F576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5034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D7790-4E08-CC4B-8A0B-4C28C26C2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70ACB-7031-EB46-AD81-1891E58DE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400E38-BA5C-9D4C-A1CB-2A2D15285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892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EA47A-7C68-D646-8F95-0FECF724D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4549" y="2766218"/>
            <a:ext cx="6169446" cy="1325563"/>
          </a:xfrm>
        </p:spPr>
        <p:txBody>
          <a:bodyPr/>
          <a:lstStyle/>
          <a:p>
            <a:r>
              <a:rPr lang="en-US" dirty="0"/>
              <a:t>Data understanding</a:t>
            </a:r>
          </a:p>
        </p:txBody>
      </p:sp>
    </p:spTree>
    <p:extLst>
      <p:ext uri="{BB962C8B-B14F-4D97-AF65-F5344CB8AC3E}">
        <p14:creationId xmlns:p14="http://schemas.microsoft.com/office/powerpoint/2010/main" val="34708234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0D12E-46CA-6D4C-8781-15B8F7367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E1324-C15A-0549-96C5-EDE147894A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9A701E-75A7-FC49-B668-B8BA51AE3B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4220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BF825-61D3-9D44-8A92-1113CAB43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31662-1069-EE40-9123-0A5AE6638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AFDE3B-C396-BF49-94F2-3610463469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1981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1D664-21B2-BB43-B7F7-03ED7B776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C417E-0945-D44C-82D7-BF214EF9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501F44-34AB-4E45-BA34-1A67E95F7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9234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0686B-2C2A-0444-AD1A-5644E4B51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0C40F-B0A9-4145-AE1E-7F69A5997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89F828-A613-3346-A3D4-03FBF0B49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9794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E6F7E-C54A-EA42-8770-21D1AD96B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63F20-588B-0A44-8DA1-9CCFC6F9C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F1B8DE-98CB-DD47-B777-FDC8B1E46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3360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F0139-1F96-6844-B015-653348F68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76E12-0BD4-6141-97E8-8CD70CC8D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BA00B4-92F3-6D45-AE57-C7E798DF9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9071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F9D49-D98F-9F4F-911B-ACFFA39F1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2C21E-80CA-184C-80D9-36253B7A3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44EDC4-2E0E-F84A-9BFE-384997B0E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3330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B5B2D-CBFD-0349-B089-C7F080895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F2A4A-E86F-7B47-8A20-9C30FC94F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00EF49-9AF3-0648-AF5F-625D8E214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5646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0C703-2C60-B044-9291-90A67C207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3ECD3-8C4A-8441-BE69-F3B73EF51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E4731B-207B-BE4A-9405-0F32EA924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9143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681D1-EACF-354E-BC99-BD78A507C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13D134-51D4-BF4C-B9F0-00744E58F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9FE52D-5589-7841-AC27-3BD83909C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464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FBA99-3EEB-E44B-A8B8-F0934D3EC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4A8AB-505D-0C4C-A2E4-3D960C837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3DB4C1-E0BF-2140-BF01-DF39E1E65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5747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C544A-574C-7C46-B99D-58463919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0413D-5A91-FB4C-AA4D-083191E460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F80940-9E6A-C044-98F8-CD4197587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17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93F19-4240-FB4B-8E73-33348B77C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8691A-449F-9C44-B5C1-4462EBEB88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832247-4A36-254A-9338-EB4C15861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175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853AE-F693-A145-952A-F27692C4F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26789A-C51A-A64F-8572-BBD0B7FE5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828F7F-D3CF-0F4F-B4B5-88E7D9D8D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542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A2EDD-C3DB-8D4D-8306-8582C9ED2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03803-BF59-D64E-9E9E-7EAA033C4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A287E8-1BF2-2142-931A-50D17EB2E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730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8B0BC-3142-854F-BDBB-F88A79B86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DFD91-CF5E-994C-8C12-BC89BBE8A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7112B2-1105-EE4A-AAF6-E5AF88B58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058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008BF-C2E6-CC4E-9056-8CD8EB98E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A7632-74DB-1346-8DB9-9A4DACEA4B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7360C5-3CB3-D041-8E1F-BAB3AA565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909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68D8D-EB07-0048-B544-761991194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97319-D700-FE47-B073-0B5E1C751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BC29F9-2CC5-AA41-A7BF-75A74D3B3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9356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5</Words>
  <Application>Microsoft Macintosh PowerPoint</Application>
  <PresentationFormat>Widescreen</PresentationFormat>
  <Paragraphs>3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Data mining</vt:lpstr>
      <vt:lpstr>Data understanding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mining</dc:title>
  <dc:creator>Microsoft Office User</dc:creator>
  <cp:lastModifiedBy>Microsoft Office User</cp:lastModifiedBy>
  <cp:revision>8</cp:revision>
  <dcterms:created xsi:type="dcterms:W3CDTF">2024-07-23T08:14:42Z</dcterms:created>
  <dcterms:modified xsi:type="dcterms:W3CDTF">2024-07-23T09:43:56Z</dcterms:modified>
</cp:coreProperties>
</file>

<file path=docProps/thumbnail.jpeg>
</file>